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71" r:id="rId5"/>
    <p:sldId id="257" r:id="rId6"/>
    <p:sldId id="259" r:id="rId7"/>
    <p:sldId id="25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6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79BC23-92B0-850C-D98F-53957B367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14C98D4-3839-6150-09AF-04D4281FA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90F2EC2-07C1-FE88-0C07-719DB5ED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5317C01-B19D-C758-6139-C4482510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447F335-FFD8-702B-F2ED-3D4D50FD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65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7966F44-E795-A0AB-1CE4-02EF2703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5DC3B65-660F-C2C8-2316-EDBBF1DD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50F0D13-3F22-5C65-BBE1-1AD69E05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8918AD-6458-DC5F-DD29-E81EFCB5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D4DD140-D1D1-C619-C274-ABF5E142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86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776EB47-703D-E085-FB8D-24EE6DACA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0385D0A-F29F-23E2-B7A5-3D21DDA3A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4442F54-A193-E47D-C7A4-9B88D844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62E0552-3A4E-FA87-2975-EC64FF9B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0EA62DE-517E-45AF-17C5-5607CD26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1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CD79D26-7BF0-1217-D8DA-3F531161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A20A0E3-298C-6E52-2027-5506756F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6D96A0F-149A-23E1-896E-D88B1E1D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5B2E829-0D0E-3141-0022-45EFD258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21E262B-BA49-CFE1-9236-36DEDCE3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67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CD9CBF1-49E6-513C-B286-1D4AB04B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0395BB-4C7E-5727-C578-178EEABB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8CB94F7-587D-FC4F-55DE-4149BC94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079C643-0CCB-24E0-06BB-9ACBA401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1C5CECE-2328-1A75-EF8E-3896BAFD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44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1B8B93-060B-1AFC-D64E-2D3D39E3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E24E1E8-FE34-8A2C-935A-569B91026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4DAB4C5-E184-9483-6886-D4221AAC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5256909-940D-5382-F5AB-3D756135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41AC4EB-0583-602C-64D0-7E46FE89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EF15C64-0049-37BA-0281-1F4038E3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8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26CB8E6-B853-734F-F4AE-BA012531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699647-8DB1-EDF5-AD3A-92A9BB08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70AEFBF-EE4C-7403-0308-10890032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DE4A3D6-0108-B0E6-D441-7E23F87E4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48478A9-C8F6-3F40-58D1-6D895525E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36F17974-D239-0EAB-3798-5A845309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13A609F7-27C3-9990-4772-3ED44D3F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D17A984D-C764-3F40-D23C-E0DEEF43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21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93D99A-C3AC-25C0-7C0F-9C27BB6F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D7A5DB3-E45A-BE25-B838-194F9AEF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464AA91-1A84-E24A-AFC9-4F8A43E6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1D9969C-BE81-F283-DB5E-904CA4FE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63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2A0C72F-DEB6-AAA2-07F7-535F264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66D3263-33B8-D636-BCDD-E649BC09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1DAAF10-DF4E-8AB7-0112-58F1A009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96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BE6028-6CED-A4E9-585C-B3D8D526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D14697B-28C1-5F08-C76D-A0E72F44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B25D3C7-A1A9-DC07-2AE7-B61052DAF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C53E2ECE-D823-BFD5-AFB9-178AAEB3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0D6239D-CBB0-7F11-CFE1-1FAAAEA7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021ACCB-84C8-7CED-CB51-CF79D5DC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4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94C908-8F79-BE8E-B755-B098CDF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CF716F4-26A0-A8CF-076D-13FFE44F0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177358F-75F9-68F8-2D50-1F1787688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75D85A3-07AD-03FD-4CA6-0B66A31D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DB3DC7E-8570-1D25-D26D-972210DC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1427486-FA6E-4852-920D-B545E7C1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2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E296D29-62D2-EC36-CB1C-0C7D3061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0EB58F2-7A94-109F-0DE9-2956B29BC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EA4E43B-A83F-EF37-4AD2-28DB3CE24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CFFFF-FF74-4C62-AE31-4D3723F22379}" type="datetimeFigureOut">
              <a:rPr lang="ru-RU" smtClean="0"/>
              <a:t>30.12.2022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92383C7-5BD4-7D98-A47E-F5BE1226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532AAB5-C5E5-D768-75FB-0B27DB9F4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75D3A-E634-4796-AC10-E23AC1C86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7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CACFCB9-2184-8554-8C84-28AE85C4A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841" y="189109"/>
            <a:ext cx="9144000" cy="2387600"/>
          </a:xfrm>
        </p:spPr>
        <p:txBody>
          <a:bodyPr/>
          <a:lstStyle/>
          <a:p>
            <a:r>
              <a:rPr lang="ru-RU" dirty="0"/>
              <a:t>Проект «Спартак»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0288953-53B4-781E-D9A9-EA49A612A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2999"/>
            <a:ext cx="9144000" cy="1655762"/>
          </a:xfrm>
        </p:spPr>
        <p:txBody>
          <a:bodyPr/>
          <a:lstStyle/>
          <a:p>
            <a:r>
              <a:rPr lang="ru-RU" dirty="0" err="1"/>
              <a:t>Фронтэнд</a:t>
            </a:r>
            <a:r>
              <a:rPr lang="ru-RU" dirty="0"/>
              <a:t> – </a:t>
            </a:r>
            <a:r>
              <a:rPr lang="ru-RU" dirty="0" err="1"/>
              <a:t>Насибов</a:t>
            </a:r>
            <a:r>
              <a:rPr lang="ru-RU" dirty="0"/>
              <a:t> Р.В.</a:t>
            </a:r>
          </a:p>
          <a:p>
            <a:r>
              <a:rPr lang="ru-RU" dirty="0" err="1"/>
              <a:t>Бэкэнд</a:t>
            </a:r>
            <a:r>
              <a:rPr lang="ru-RU" dirty="0"/>
              <a:t> – Акаев Э.К.</a:t>
            </a:r>
          </a:p>
        </p:txBody>
      </p:sp>
    </p:spTree>
    <p:extLst>
      <p:ext uri="{BB962C8B-B14F-4D97-AF65-F5344CB8AC3E}">
        <p14:creationId xmlns:p14="http://schemas.microsoft.com/office/powerpoint/2010/main" val="64210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BBD9EC-714B-AC0C-14FE-D4D7F346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Концептуальная диаграмма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715"/>
            <a:ext cx="9232900" cy="3314700"/>
          </a:xfrm>
        </p:spPr>
      </p:pic>
    </p:spTree>
    <p:extLst>
      <p:ext uri="{BB962C8B-B14F-4D97-AF65-F5344CB8AC3E}">
        <p14:creationId xmlns:p14="http://schemas.microsoft.com/office/powerpoint/2010/main" val="196211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1FA6D98-A07E-1CE1-ECA2-5BF1AB02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use-case</a:t>
            </a:r>
            <a:r>
              <a:rPr lang="ru-RU" dirty="0" smtClean="0"/>
              <a:t> диаграмма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7511"/>
            <a:ext cx="8450943" cy="4351338"/>
          </a:xfrm>
        </p:spPr>
      </p:pic>
    </p:spTree>
    <p:extLst>
      <p:ext uri="{BB962C8B-B14F-4D97-AF65-F5344CB8AC3E}">
        <p14:creationId xmlns:p14="http://schemas.microsoft.com/office/powerpoint/2010/main" val="60927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12E987-73F9-2A7E-4D41-B1EBEAD2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Логическая диаграмма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14" y="1451429"/>
            <a:ext cx="7246257" cy="5254171"/>
          </a:xfrm>
        </p:spPr>
      </p:pic>
    </p:spTree>
    <p:extLst>
      <p:ext uri="{BB962C8B-B14F-4D97-AF65-F5344CB8AC3E}">
        <p14:creationId xmlns:p14="http://schemas.microsoft.com/office/powerpoint/2010/main" val="169499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D6D897-3D86-E888-7A29-40071017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Dfd</a:t>
            </a:r>
            <a:r>
              <a:rPr lang="en-US" dirty="0" smtClean="0"/>
              <a:t>-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8" y="1825625"/>
            <a:ext cx="5498583" cy="4351338"/>
          </a:xfrm>
        </p:spPr>
      </p:pic>
    </p:spTree>
    <p:extLst>
      <p:ext uri="{BB962C8B-B14F-4D97-AF65-F5344CB8AC3E}">
        <p14:creationId xmlns:p14="http://schemas.microsoft.com/office/powerpoint/2010/main" val="307280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6F999B-5D11-A81E-7A00-9089A338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2E0094D-F94D-A9C8-AEA5-2B6A7B41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создавался в рамках учебного процесса и представляет собой локальный сайт, с помощью которого можно следить за актуальной информацией о  реальном клубе, узнать информацию об</a:t>
            </a:r>
            <a:r>
              <a:rPr lang="en-US" dirty="0"/>
              <a:t> </a:t>
            </a:r>
            <a:r>
              <a:rPr lang="ru-RU" dirty="0"/>
              <a:t>играх, составе команды и новостях клуба, также существует возможность оставлять заявку на вступление в команду.</a:t>
            </a:r>
          </a:p>
        </p:txBody>
      </p:sp>
    </p:spTree>
    <p:extLst>
      <p:ext uri="{BB962C8B-B14F-4D97-AF65-F5344CB8AC3E}">
        <p14:creationId xmlns:p14="http://schemas.microsoft.com/office/powerpoint/2010/main" val="262803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D73728F-CCD2-9E9C-FBB5-9990F7C5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при работе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D7CA885-319F-FDB3-D2B3-FB2C7349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работе над проектом возникало множество различных осложнений, как простых, так и сложных. К простым можно отнести такие как: работа в команде, настройка </a:t>
            </a:r>
            <a:r>
              <a:rPr lang="ru-RU" dirty="0" err="1"/>
              <a:t>гитхаб</a:t>
            </a:r>
            <a:r>
              <a:rPr lang="ru-RU" dirty="0"/>
              <a:t>, настройка </a:t>
            </a:r>
            <a:r>
              <a:rPr lang="en-US" dirty="0"/>
              <a:t>IDE</a:t>
            </a:r>
            <a:r>
              <a:rPr lang="ru-RU" dirty="0"/>
              <a:t>(рабочей среды)</a:t>
            </a:r>
          </a:p>
          <a:p>
            <a:r>
              <a:rPr lang="ru-RU" dirty="0"/>
              <a:t>К сложным можно отнести такие как: недостаток информации, временная </a:t>
            </a:r>
            <a:r>
              <a:rPr lang="ru-RU" dirty="0" err="1"/>
              <a:t>некоммуницированность</a:t>
            </a:r>
            <a:r>
              <a:rPr lang="ru-RU" dirty="0"/>
              <a:t> между коллегами в связи с работой, болезнями и </a:t>
            </a:r>
            <a:r>
              <a:rPr lang="ru-RU" dirty="0" err="1"/>
              <a:t>тд</a:t>
            </a:r>
            <a:r>
              <a:rPr lang="ru-RU" dirty="0"/>
              <a:t>., невозможность полностью отдаться проекту в связи с учёбой, сессией, болезнями, работой и </a:t>
            </a:r>
            <a:r>
              <a:rPr lang="ru-RU" dirty="0" err="1"/>
              <a:t>тп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15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47AB672-B20A-F206-76D2-B09D30C1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51A3D95-9E0A-2339-A1AA-21D69A2A1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Рабочие среды: </a:t>
            </a:r>
            <a:r>
              <a:rPr lang="en-US" dirty="0"/>
              <a:t>PyCharm, </a:t>
            </a:r>
            <a:r>
              <a:rPr lang="en-US" dirty="0" err="1"/>
              <a:t>VSCode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Языки: </a:t>
            </a:r>
            <a:r>
              <a:rPr lang="en-US" dirty="0"/>
              <a:t>html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/>
              <a:t>php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Репозиторий: </a:t>
            </a:r>
            <a:r>
              <a:rPr lang="ru-RU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github.com/Rinodar21/spartak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35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54E3A0-59B4-E573-7D75-87DF068F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86CDFC94-C98E-5A17-2736-6E0C22CE1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308" y="1690688"/>
            <a:ext cx="9269384" cy="4351338"/>
          </a:xfrm>
        </p:spPr>
      </p:pic>
    </p:spTree>
    <p:extLst>
      <p:ext uri="{BB962C8B-B14F-4D97-AF65-F5344CB8AC3E}">
        <p14:creationId xmlns:p14="http://schemas.microsoft.com/office/powerpoint/2010/main" val="332019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33BC20-6E24-91B7-65E2-FCCC11D7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496212F-A848-D28A-330F-3AC76380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4" y="1505658"/>
            <a:ext cx="9838104" cy="4544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5872B48-0A43-A799-B038-42856A17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71" y="5791201"/>
            <a:ext cx="8782709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1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2B56F8-F587-9ECB-8638-766A3DE3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E81C45-5585-CA47-AE3B-717F551C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06" y="1690688"/>
            <a:ext cx="9209988" cy="42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82C94F-1FE7-1266-64C0-1C359089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Заявка на вступление в команду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2DEE057-0927-4E7F-5372-97EFB765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690688"/>
            <a:ext cx="9392239" cy="43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B8657F4-189C-FD42-C660-72CE8D26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 в проекте.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9621BBE-B0F8-D19C-2B78-B8681FF6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настоящем проекте не реализована база данных, связано это с тем, что базу данных должен сделать администратор сайта под себя, для удобства </a:t>
            </a:r>
            <a:r>
              <a:rPr lang="ru-RU" dirty="0" smtClean="0"/>
              <a:t>использования, отслеживания </a:t>
            </a:r>
            <a:r>
              <a:rPr lang="ru-RU" dirty="0"/>
              <a:t>входящей </a:t>
            </a:r>
            <a:r>
              <a:rPr lang="ru-RU" dirty="0" smtClean="0"/>
              <a:t>информации и выгрузки актуальных новостей.</a:t>
            </a:r>
            <a:endParaRPr lang="en-US" dirty="0" smtClean="0"/>
          </a:p>
          <a:p>
            <a:r>
              <a:rPr lang="ru-RU" dirty="0" smtClean="0"/>
              <a:t>По этой причине диаграмма </a:t>
            </a:r>
            <a:r>
              <a:rPr lang="en-US" dirty="0" smtClean="0"/>
              <a:t>ER</a:t>
            </a:r>
            <a:r>
              <a:rPr lang="ru-RU" dirty="0" smtClean="0"/>
              <a:t> не присутствует.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4747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225</Words>
  <Application>Microsoft Office PowerPoint</Application>
  <PresentationFormat>Широкоэкранный</PresentationFormat>
  <Paragraphs>25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Проект «Спартак»</vt:lpstr>
      <vt:lpstr>О проекте</vt:lpstr>
      <vt:lpstr>Сложности при работе</vt:lpstr>
      <vt:lpstr>Используемые приложения</vt:lpstr>
      <vt:lpstr>Главная Страница</vt:lpstr>
      <vt:lpstr>Новости</vt:lpstr>
      <vt:lpstr>Состав</vt:lpstr>
      <vt:lpstr>Заявка на вступление в команду</vt:lpstr>
      <vt:lpstr>База данных в проекте.</vt:lpstr>
      <vt:lpstr>Концептуальная диаграмма</vt:lpstr>
      <vt:lpstr>use-case диаграмма</vt:lpstr>
      <vt:lpstr>Логическая диаграмма</vt:lpstr>
      <vt:lpstr>Dfd-диаграмма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«Спартак»</dc:title>
  <dc:creator>Надия Мусаева</dc:creator>
  <cp:lastModifiedBy>Студент</cp:lastModifiedBy>
  <cp:revision>5</cp:revision>
  <dcterms:created xsi:type="dcterms:W3CDTF">2022-12-28T12:28:34Z</dcterms:created>
  <dcterms:modified xsi:type="dcterms:W3CDTF">2022-12-30T07:16:28Z</dcterms:modified>
</cp:coreProperties>
</file>